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9" r:id="rId4"/>
  </p:sldMasterIdLst>
  <p:notesMasterIdLst>
    <p:notesMasterId r:id="rId6"/>
  </p:notesMasterIdLst>
  <p:sldIdLst>
    <p:sldId id="276" r:id="rId5"/>
  </p:sldIdLst>
  <p:sldSz cx="5145088" cy="5143500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Calibri" panose="020F0502020204030204" pitchFamily="34" charset="0"/>
      <p:regular r:id="rId8"/>
      <p:bold r:id="rId9"/>
      <p:italic r:id="rId10"/>
      <p:boldItalic r:id="rId11"/>
    </p:embeddedFont>
    <p:embeddedFont>
      <p:font typeface="EC Square Sans Pro Extra Black" panose="02000506040000020004" pitchFamily="2" charset="0"/>
      <p:bold r:id="rId12"/>
      <p:italic r:id="rId13"/>
      <p:boldItalic r:id="rId14"/>
    </p:embeddedFont>
    <p:embeddedFont>
      <p:font typeface="Open Sans" panose="020B0606030504020204" pitchFamily="34" charset="0"/>
      <p:regular r:id="rId15"/>
      <p:bold r:id="rId16"/>
      <p:italic r:id="rId17"/>
      <p:boldItalic r:id="rId18"/>
    </p:embeddedFont>
    <p:embeddedFont>
      <p:font typeface="Roboto" pitchFamily="2" charset="0"/>
      <p:regular r:id="rId19"/>
      <p:bold r:id="rId20"/>
      <p:italic r:id="rId21"/>
      <p:boldItalic r:id="rId22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4392"/>
    <a:srgbClr val="2C389B"/>
    <a:srgbClr val="F468A3"/>
    <a:srgbClr val="1D726F"/>
    <a:srgbClr val="01B23B"/>
    <a:srgbClr val="303F9F"/>
    <a:srgbClr val="FF6F00"/>
    <a:srgbClr val="CFE8E6"/>
    <a:srgbClr val="C9E9E7"/>
    <a:srgbClr val="BED9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/>
    <p:restoredTop sz="96322"/>
  </p:normalViewPr>
  <p:slideViewPr>
    <p:cSldViewPr snapToGrid="0" snapToObjects="1">
      <p:cViewPr varScale="1">
        <p:scale>
          <a:sx n="158" d="100"/>
          <a:sy n="158" d="100"/>
        </p:scale>
        <p:origin x="3400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15.fntdata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font" Target="fonts/font14.fntdata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23" Type="http://schemas.openxmlformats.org/officeDocument/2006/relationships/presProps" Target="presProps.xml"/><Relationship Id="rId10" Type="http://schemas.openxmlformats.org/officeDocument/2006/relationships/font" Target="fonts/font4.fntdata"/><Relationship Id="rId19" Type="http://schemas.openxmlformats.org/officeDocument/2006/relationships/font" Target="fonts/font13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font" Target="fonts/font1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16/01/2025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343923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5D6DA1E-81E7-9044-BF23-243B6F46388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1448821">
            <a:off x="2951318" y="3164846"/>
            <a:ext cx="1492183" cy="1492183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AD6AAE35-EC3F-77A5-293A-D4DC402397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97E881F9-805E-5F04-9F2D-CF619249DCE8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4129733" y="34515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Den Europæiske Union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D3FA4A4-33D5-E790-A4C8-749D90515EE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30517" y="877773"/>
            <a:ext cx="3500353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26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fr-FR"/>
              <a:t>Nye venskaber </a:t>
            </a:r>
            <a:br>
              <a:rPr lang="fr-FR"/>
            </a:br>
            <a:r>
              <a:rPr lang="fr-FR"/>
              <a:t>starter her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D2021068-383E-E4A8-CA4B-17C02199A1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70721"/>
          <a:stretch/>
        </p:blipFill>
        <p:spPr>
          <a:xfrm>
            <a:off x="4568825" y="192254"/>
            <a:ext cx="387019" cy="243098"/>
          </a:xfrm>
          <a:prstGeom prst="rect">
            <a:avLst/>
          </a:prstGeom>
        </p:spPr>
      </p:pic>
      <p:sp>
        <p:nvSpPr>
          <p:cNvPr id="16" name="Espace réservé du texte 2">
            <a:extLst>
              <a:ext uri="{FF2B5EF4-FFF2-40B4-BE49-F238E27FC236}">
                <a16:creationId xmlns:a16="http://schemas.microsoft.com/office/drawing/2014/main" id="{BF14E703-A947-B03B-C205-ADC6316DC208}"/>
              </a:ext>
            </a:extLst>
          </p:cNvPr>
          <p:cNvSpPr txBox="1">
            <a:spLocks/>
          </p:cNvSpPr>
          <p:nvPr userDrawn="1"/>
        </p:nvSpPr>
        <p:spPr>
          <a:xfrm>
            <a:off x="2649999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800" b="1" i="0" kern="800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DEN EUROPÆISKE UNION</a:t>
            </a:r>
            <a:endParaRPr lang="fr-FR" sz="800" b="1" i="0" kern="800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67EB2D44-61B5-88D6-CB0E-D41FD06405A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-2139" t="-13410" r="994"/>
          <a:stretch/>
        </p:blipFill>
        <p:spPr>
          <a:xfrm>
            <a:off x="158750" y="4025900"/>
            <a:ext cx="1111250" cy="950741"/>
          </a:xfrm>
          <a:prstGeom prst="rect">
            <a:avLst/>
          </a:prstGeom>
        </p:spPr>
      </p:pic>
      <p:sp>
        <p:nvSpPr>
          <p:cNvPr id="20" name="Espace réservé du texte 8">
            <a:extLst>
              <a:ext uri="{FF2B5EF4-FFF2-40B4-BE49-F238E27FC236}">
                <a16:creationId xmlns:a16="http://schemas.microsoft.com/office/drawing/2014/main" id="{0E189BB2-30FC-E66A-0A9D-5019C2AD501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 rot="20820000">
            <a:off x="2778544" y="4035110"/>
            <a:ext cx="2027559" cy="241200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5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marL="0" marR="0" lvl="0" indent="0" algn="ctr" defTabSz="3429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/>
              <a:t>fra den 2. april</a:t>
            </a:r>
            <a:endParaRPr lang="fr-FR"/>
          </a:p>
        </p:txBody>
      </p:sp>
      <p:sp>
        <p:nvSpPr>
          <p:cNvPr id="22" name="Espace réservé du texte 8">
            <a:extLst>
              <a:ext uri="{FF2B5EF4-FFF2-40B4-BE49-F238E27FC236}">
                <a16:creationId xmlns:a16="http://schemas.microsoft.com/office/drawing/2014/main" id="{86BDD77E-4507-1A46-8303-4458B129759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 rot="20820000">
            <a:off x="2803855" y="3781753"/>
            <a:ext cx="1889549" cy="241200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5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BE"/>
              <a:t>kan indsendes </a:t>
            </a:r>
            <a:endParaRPr lang="fr-FR"/>
          </a:p>
        </p:txBody>
      </p:sp>
      <p:sp>
        <p:nvSpPr>
          <p:cNvPr id="23" name="Espace réservé du texte 8">
            <a:extLst>
              <a:ext uri="{FF2B5EF4-FFF2-40B4-BE49-F238E27FC236}">
                <a16:creationId xmlns:a16="http://schemas.microsoft.com/office/drawing/2014/main" id="{1D56CF8E-BB6C-DED5-1AA0-F7AB9EFA6C8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 rot="20820000">
            <a:off x="2845527" y="3534788"/>
            <a:ext cx="1671020" cy="241200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5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BE"/>
              <a:t>Ansøgninger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8174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9" r="9"/>
          <a:stretch/>
        </p:blipFill>
        <p:spPr>
          <a:xfrm>
            <a:off x="0" y="0"/>
            <a:ext cx="5142567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654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243761C-8341-D1D8-CC31-4938CF4C357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8E5E875B-AFA2-11F9-21DA-CCF752C5D135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6E999993-3FC2-7B07-86A1-217C1042E06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0DF2CF6F-4E2F-FDEB-60B5-D9567AED0B6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2455266"/>
      </p:ext>
    </p:extLst>
  </p:cSld>
  <p:clrMapOvr>
    <a:masterClrMapping/>
  </p:clrMapOvr>
</p:sld>
</file>

<file path=ppt/theme/theme1.xml><?xml version="1.0" encoding="utf-8"?>
<a:theme xmlns:a="http://schemas.openxmlformats.org/drawingml/2006/main" name="3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Props1.xml><?xml version="1.0" encoding="utf-8"?>
<ds:datastoreItem xmlns:ds="http://schemas.openxmlformats.org/officeDocument/2006/customXml" ds:itemID="{8D57CCE3-BBD5-4DC6-9454-AA1304F727D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9412557-2B3C-4480-A4A6-CE2ECA6CE37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3003FE7-0BBF-4260-904A-EF82247F9A43}">
  <ds:schemaRefs>
    <ds:schemaRef ds:uri="http://schemas.microsoft.com/office/2006/metadata/properties"/>
    <ds:schemaRef ds:uri="http://schemas.microsoft.com/office/infopath/2007/PartnerControls"/>
    <ds:schemaRef ds:uri="7a5c5d99-5796-4382-9a89-2d4b5a81ed6f"/>
    <ds:schemaRef ds:uri="fa6a9aea-fb0f-4ddd-aff8-712634b7d5f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11332</TotalTime>
  <Words>0</Words>
  <Application>Microsoft Macintosh PowerPoint</Application>
  <PresentationFormat>Personnalisé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8" baseType="lpstr">
      <vt:lpstr>EC Square Sans Pro Extra Black</vt:lpstr>
      <vt:lpstr>Roboto</vt:lpstr>
      <vt:lpstr>Arial Black</vt:lpstr>
      <vt:lpstr>Calibri</vt:lpstr>
      <vt:lpstr>Arial</vt:lpstr>
      <vt:lpstr>Open Sans</vt:lpstr>
      <vt:lpstr>3_Title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john sivirine</cp:lastModifiedBy>
  <cp:revision>117</cp:revision>
  <dcterms:created xsi:type="dcterms:W3CDTF">2021-04-28T16:14:15Z</dcterms:created>
  <dcterms:modified xsi:type="dcterms:W3CDTF">2025-01-16T21:52:07Z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</Properties>
</file>